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0DF0F3-5925-4726-A00B-47AD513953E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A0D5606-00F0-491C-ABF0-E4BD039F2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Рисуем пейзаж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Поэтапное изображение.</a:t>
            </a:r>
          </a:p>
          <a:p>
            <a:r>
              <a:rPr lang="ru-RU" dirty="0" smtClean="0"/>
              <a:t>Разработка для учащихся</a:t>
            </a:r>
          </a:p>
          <a:p>
            <a:r>
              <a:rPr lang="ru-RU" dirty="0" smtClean="0"/>
              <a:t> 6 класса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4152" t="2797" r="1012" b="8107"/>
          <a:stretch/>
        </p:blipFill>
        <p:spPr>
          <a:xfrm>
            <a:off x="1259632" y="1772815"/>
            <a:ext cx="3096344" cy="433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9481" t="7570" r="7788" b="9698"/>
          <a:stretch/>
        </p:blipFill>
        <p:spPr>
          <a:xfrm>
            <a:off x="5076056" y="1772815"/>
            <a:ext cx="3258362" cy="4344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7570"/>
          <a:stretch/>
        </p:blipFill>
        <p:spPr>
          <a:xfrm>
            <a:off x="755576" y="1646238"/>
            <a:ext cx="3394472" cy="418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7359" t="2797" b="1743"/>
          <a:stretch/>
        </p:blipFill>
        <p:spPr>
          <a:xfrm>
            <a:off x="5004048" y="1663444"/>
            <a:ext cx="3384376" cy="464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3.jpg"/>
          <p:cNvPicPr>
            <a:picLocks noChangeAspect="1"/>
          </p:cNvPicPr>
          <p:nvPr/>
        </p:nvPicPr>
        <p:blipFill rotWithShape="1">
          <a:blip r:embed="rId2" cstate="print"/>
          <a:srcRect l="8302"/>
          <a:stretch/>
        </p:blipFill>
        <p:spPr>
          <a:xfrm>
            <a:off x="2123728" y="285728"/>
            <a:ext cx="451997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0751"/>
          <a:stretch/>
        </p:blipFill>
        <p:spPr>
          <a:xfrm>
            <a:off x="827584" y="1556792"/>
            <a:ext cx="3394472" cy="403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6.jpg"/>
          <p:cNvPicPr>
            <a:picLocks noChangeAspect="1"/>
          </p:cNvPicPr>
          <p:nvPr/>
        </p:nvPicPr>
        <p:blipFill rotWithShape="1">
          <a:blip r:embed="rId2" cstate="print"/>
          <a:srcRect l="12201" b="12341"/>
          <a:stretch/>
        </p:blipFill>
        <p:spPr>
          <a:xfrm>
            <a:off x="2555776" y="764704"/>
            <a:ext cx="4014208" cy="544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576712" cy="400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9.jpg"/>
          <p:cNvPicPr>
            <a:picLocks noChangeAspect="1"/>
          </p:cNvPicPr>
          <p:nvPr/>
        </p:nvPicPr>
        <p:blipFill rotWithShape="1">
          <a:blip r:embed="rId2" cstate="print"/>
          <a:srcRect l="5697" t="6884" r="2668" b="2034"/>
          <a:stretch/>
        </p:blipFill>
        <p:spPr>
          <a:xfrm>
            <a:off x="2411760" y="836712"/>
            <a:ext cx="432048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53536"/>
            <a:ext cx="27466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381" t="7796" r="5508" b="8986"/>
          <a:stretch/>
        </p:blipFill>
        <p:spPr>
          <a:xfrm>
            <a:off x="179512" y="116632"/>
            <a:ext cx="5629807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пейзаж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666" t="9161" b="3335"/>
          <a:stretch/>
        </p:blipFill>
        <p:spPr>
          <a:xfrm>
            <a:off x="539552" y="1518186"/>
            <a:ext cx="3990218" cy="493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0607" t="11138" r="13025" b="13579"/>
          <a:stretch/>
        </p:blipFill>
        <p:spPr>
          <a:xfrm>
            <a:off x="4788024" y="1546693"/>
            <a:ext cx="3732932" cy="4906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9546" b="5760"/>
          <a:stretch/>
        </p:blipFill>
        <p:spPr>
          <a:xfrm>
            <a:off x="827584" y="1628800"/>
            <a:ext cx="3394472" cy="383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9092" t="4773" r="-1126" b="18858"/>
          <a:stretch/>
        </p:blipFill>
        <p:spPr>
          <a:xfrm>
            <a:off x="4788024" y="1561881"/>
            <a:ext cx="3655998" cy="453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8707"/>
          <a:stretch/>
        </p:blipFill>
        <p:spPr>
          <a:xfrm>
            <a:off x="755576" y="1646238"/>
            <a:ext cx="3394472" cy="3679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4117" r="3652" b="24017"/>
          <a:stretch/>
        </p:blipFill>
        <p:spPr>
          <a:xfrm>
            <a:off x="755576" y="1797052"/>
            <a:ext cx="352839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97052"/>
            <a:ext cx="326515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3545" t="5978" r="9481" b="9698"/>
          <a:stretch/>
        </p:blipFill>
        <p:spPr>
          <a:xfrm>
            <a:off x="971599" y="1646238"/>
            <a:ext cx="3440177" cy="444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-995" t="385" r="995" b="1358"/>
          <a:stretch/>
        </p:blipFill>
        <p:spPr>
          <a:xfrm>
            <a:off x="4970264" y="1646238"/>
            <a:ext cx="3394472" cy="444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13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Cambria</vt:lpstr>
      <vt:lpstr>Rockwell</vt:lpstr>
      <vt:lpstr>Wingdings 2</vt:lpstr>
      <vt:lpstr>Литейная</vt:lpstr>
      <vt:lpstr>Рисуем пейзаж</vt:lpstr>
      <vt:lpstr>Презентация PowerPoint</vt:lpstr>
      <vt:lpstr>Рисуем пейзаж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2011-02-10T14:58:34Z</dcterms:created>
  <dcterms:modified xsi:type="dcterms:W3CDTF">2020-04-05T05:22:04Z</dcterms:modified>
</cp:coreProperties>
</file>